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5"/>
  </p:notesMasterIdLst>
  <p:sldIdLst>
    <p:sldId id="256" r:id="rId2"/>
    <p:sldId id="271" r:id="rId3"/>
    <p:sldId id="274" r:id="rId4"/>
    <p:sldId id="265" r:id="rId5"/>
    <p:sldId id="281" r:id="rId6"/>
    <p:sldId id="282" r:id="rId7"/>
    <p:sldId id="283" r:id="rId8"/>
    <p:sldId id="284" r:id="rId9"/>
    <p:sldId id="285" r:id="rId10"/>
    <p:sldId id="286" r:id="rId11"/>
    <p:sldId id="275" r:id="rId12"/>
    <p:sldId id="26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6" r:id="rId21"/>
    <p:sldId id="297" r:id="rId22"/>
    <p:sldId id="298" r:id="rId23"/>
    <p:sldId id="294" r:id="rId24"/>
    <p:sldId id="295" r:id="rId25"/>
    <p:sldId id="299" r:id="rId26"/>
    <p:sldId id="300" r:id="rId27"/>
    <p:sldId id="301" r:id="rId28"/>
    <p:sldId id="302" r:id="rId29"/>
    <p:sldId id="304" r:id="rId30"/>
    <p:sldId id="303" r:id="rId31"/>
    <p:sldId id="305" r:id="rId32"/>
    <p:sldId id="306" r:id="rId33"/>
    <p:sldId id="280" r:id="rId34"/>
  </p:sldIdLst>
  <p:sldSz cx="9144000" cy="5143500" type="screen16x9"/>
  <p:notesSz cx="6858000" cy="9144000"/>
  <p:embeddedFontLst>
    <p:embeddedFont>
      <p:font typeface="10X10 Bold" charset="-127"/>
      <p:regular r:id="rId36"/>
    </p:embeddedFont>
    <p:embeddedFont>
      <p:font typeface="10X10" charset="-127"/>
      <p:regular r:id="rId37"/>
    </p:embeddedFont>
    <p:embeddedFont>
      <p:font typeface="맑은 고딕" pitchFamily="50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E00868"/>
    <a:srgbClr val="FF583B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000" autoAdjust="0"/>
    <p:restoredTop sz="99213" autoAdjust="0"/>
  </p:normalViewPr>
  <p:slideViewPr>
    <p:cSldViewPr>
      <p:cViewPr varScale="1">
        <p:scale>
          <a:sx n="92" d="100"/>
          <a:sy n="92" d="100"/>
        </p:scale>
        <p:origin x="-535" y="-3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0" d="100"/>
          <a:sy n="50" d="100"/>
        </p:scale>
        <p:origin x="-2760" y="-10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71634-8475-469E-9C9C-C30064C50F8B}" type="datetimeFigureOut">
              <a:rPr lang="ko-KR" altLang="en-US" smtClean="0"/>
              <a:pPr/>
              <a:t>2016-06-09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D7483-69EB-4418-A6B6-6020BC1BC4F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083767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22910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2291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2291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2291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2291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2291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2291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22910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2291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22910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2291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22910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22910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22910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22910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22910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2291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2291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2291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2291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2291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2291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2291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2291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2016-06-09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960087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2016-06-09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34445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2016-06-09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71503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2016-06-09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770714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2016-06-09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83984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2016-06-09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005960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2016-06-09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931019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2016-06-09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773753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2016-06-09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476996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2016-06-09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976900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2016-06-09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13298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861D8-6508-491B-8C2C-F8B1F60BE4BB}" type="datetimeFigureOut">
              <a:rPr lang="ko-KR" altLang="en-US" smtClean="0"/>
              <a:pPr/>
              <a:t>2016-06-09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70677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627784" y="1707655"/>
            <a:ext cx="4220007" cy="1466658"/>
            <a:chOff x="3004770" y="1902486"/>
            <a:chExt cx="4137746" cy="998326"/>
          </a:xfrm>
        </p:grpSpPr>
        <p:sp>
          <p:nvSpPr>
            <p:cNvPr id="4" name="TextBox 3"/>
            <p:cNvSpPr txBox="1"/>
            <p:nvPr/>
          </p:nvSpPr>
          <p:spPr>
            <a:xfrm>
              <a:off x="3345836" y="1902486"/>
              <a:ext cx="1693616" cy="167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10X10 Bold" panose="020D0604000000000000" pitchFamily="50" charset="-127"/>
                  <a:ea typeface="10X10 Bold" panose="020D0604000000000000" pitchFamily="50" charset="-127"/>
                </a:rPr>
                <a:t>Design</a:t>
              </a:r>
              <a:r>
                <a:rPr lang="en-US" altLang="ko-KR" sz="1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00868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10X10 Bold" panose="020D0604000000000000" pitchFamily="50" charset="-127"/>
                  <a:ea typeface="10X10 Bold" panose="020D0604000000000000" pitchFamily="50" charset="-127"/>
                </a:rPr>
                <a:t>P</a:t>
              </a:r>
              <a:r>
                <a:rPr lang="en-US" altLang="ko-KR" sz="1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10X10 Bold" panose="020D0604000000000000" pitchFamily="50" charset="-127"/>
                  <a:ea typeface="10X10 Bold" panose="020D0604000000000000" pitchFamily="50" charset="-127"/>
                </a:rPr>
                <a:t>roject </a:t>
              </a:r>
              <a:r>
                <a:rPr lang="en-US" altLang="ko-KR" sz="1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00868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 </a:t>
              </a:r>
              <a:endPara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004770" y="2247414"/>
              <a:ext cx="3761184" cy="398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네트워크발표</a:t>
              </a:r>
              <a:endPara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4305740" y="2156402"/>
              <a:ext cx="2057671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3380522" y="2156402"/>
              <a:ext cx="925218" cy="0"/>
            </a:xfrm>
            <a:prstGeom prst="line">
              <a:avLst/>
            </a:prstGeom>
            <a:ln w="57150">
              <a:solidFill>
                <a:srgbClr val="E008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3391181" y="2694574"/>
              <a:ext cx="2057671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5447719" y="2694574"/>
              <a:ext cx="925218" cy="0"/>
            </a:xfrm>
            <a:prstGeom prst="line">
              <a:avLst/>
            </a:prstGeom>
            <a:ln w="57150">
              <a:solidFill>
                <a:srgbClr val="E008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416857" y="2743689"/>
              <a:ext cx="2725659" cy="157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조원</a:t>
              </a:r>
              <a:r>
                <a:rPr lang="en-US" altLang="ko-KR" sz="9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:</a:t>
              </a:r>
              <a:r>
                <a:rPr lang="ko-KR" altLang="en-US" sz="9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김정민</a:t>
              </a:r>
              <a:r>
                <a:rPr lang="en-US" altLang="ko-KR" sz="9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,</a:t>
              </a:r>
              <a:r>
                <a:rPr lang="ko-KR" altLang="en-US" sz="9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이홍기</a:t>
              </a:r>
              <a:r>
                <a:rPr lang="en-US" altLang="ko-KR" sz="9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,</a:t>
              </a:r>
              <a:r>
                <a:rPr lang="ko-KR" altLang="en-US" sz="9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조성룡</a:t>
              </a:r>
              <a:r>
                <a:rPr lang="en-US" altLang="ko-KR" sz="9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,</a:t>
              </a:r>
              <a:r>
                <a:rPr lang="ko-KR" altLang="en-US" sz="9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허재영</a:t>
              </a:r>
              <a:r>
                <a:rPr lang="en-US" altLang="ko-KR" sz="9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,</a:t>
              </a:r>
              <a:r>
                <a:rPr lang="ko-KR" altLang="en-US" sz="9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홍은표</a:t>
              </a:r>
              <a:endPara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54060411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23528" y="258522"/>
            <a:ext cx="7949398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211750" y="123494"/>
            <a:ext cx="899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개요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265763" y="140816"/>
            <a:ext cx="45719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Design Project</a:t>
            </a:r>
            <a:endParaRPr lang="ko-KR" altLang="en-US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28596" y="571486"/>
            <a:ext cx="8072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유저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서버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클라이언트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간 메시지 포맷</a:t>
            </a:r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00034" y="1071552"/>
            <a:ext cx="6429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2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서버</a:t>
            </a:r>
            <a:r>
              <a:rPr lang="en-US" altLang="ko-KR" sz="1600" dirty="0" smtClean="0"/>
              <a:t>(connect</a:t>
            </a:r>
            <a:r>
              <a:rPr lang="ko-KR" altLang="en-US" sz="1600" dirty="0" smtClean="0"/>
              <a:t>응답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 메시지 포맷</a:t>
            </a:r>
            <a:endParaRPr lang="ko-KR" alt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642910" y="1571618"/>
            <a:ext cx="7786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version OK(ERROR) : INVITE, MUST, CHAT </a:t>
            </a:r>
            <a:r>
              <a:rPr lang="ko-KR" altLang="en-US" dirty="0" err="1" smtClean="0"/>
              <a:t>성공시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OK</a:t>
            </a:r>
          </a:p>
          <a:p>
            <a:r>
              <a:rPr lang="en-US" altLang="ko-KR" dirty="0" smtClean="0"/>
              <a:t>	</a:t>
            </a:r>
            <a:r>
              <a:rPr lang="en-US" altLang="ko-KR" dirty="0" smtClean="0"/>
              <a:t>	     </a:t>
            </a:r>
            <a:r>
              <a:rPr lang="ko-KR" altLang="en-US" dirty="0" smtClean="0"/>
              <a:t>실패한 경우 </a:t>
            </a:r>
            <a:r>
              <a:rPr lang="en-US" altLang="ko-KR" dirty="0" smtClean="0"/>
              <a:t>ERROR </a:t>
            </a:r>
            <a:r>
              <a:rPr lang="ko-KR" altLang="en-US" dirty="0" smtClean="0"/>
              <a:t>상태로 </a:t>
            </a:r>
            <a:r>
              <a:rPr lang="en-US" altLang="ko-KR" dirty="0" smtClean="0"/>
              <a:t>body </a:t>
            </a:r>
            <a:r>
              <a:rPr lang="ko-KR" altLang="en-US" dirty="0" smtClean="0"/>
              <a:t>부분에 에러 </a:t>
            </a:r>
            <a:r>
              <a:rPr lang="ko-KR" altLang="en-US" dirty="0" err="1" smtClean="0"/>
              <a:t>메시</a:t>
            </a:r>
            <a:r>
              <a:rPr lang="en-US" altLang="ko-KR" dirty="0" smtClean="0"/>
              <a:t>		     </a:t>
            </a:r>
            <a:r>
              <a:rPr lang="ko-KR" altLang="en-US" dirty="0" smtClean="0"/>
              <a:t>지를 전송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642910" y="2631046"/>
            <a:ext cx="6786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Content_Length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서버 쪽 메시지포맷 길이 </a:t>
            </a:r>
            <a:r>
              <a:rPr lang="en-US" altLang="ko-KR" dirty="0" smtClean="0"/>
              <a:t>(Byte)</a:t>
            </a:r>
            <a:endParaRPr lang="en-US" altLang="ko-KR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642910" y="3211303"/>
            <a:ext cx="7572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Body </a:t>
            </a:r>
            <a:r>
              <a:rPr lang="en-US" altLang="ko-KR" dirty="0" smtClean="0"/>
              <a:t>: </a:t>
            </a:r>
            <a:r>
              <a:rPr lang="en-US" altLang="ko-KR" dirty="0" smtClean="0"/>
              <a:t>ERROR</a:t>
            </a:r>
            <a:r>
              <a:rPr lang="ko-KR" altLang="en-US" dirty="0" smtClean="0"/>
              <a:t>상태면 에러 메시지를 전송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66494586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851920" y="2410599"/>
            <a:ext cx="18722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728716" y="2464609"/>
            <a:ext cx="16936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메뉴얼</a:t>
            </a:r>
            <a:endParaRPr lang="ko-KR" altLang="en-US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347864" y="2196609"/>
            <a:ext cx="504056" cy="404614"/>
          </a:xfrm>
          <a:prstGeom prst="rect">
            <a:avLst/>
          </a:prstGeom>
          <a:solidFill>
            <a:srgbClr val="E00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365124" y="2222009"/>
            <a:ext cx="4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02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72132" y="2928940"/>
            <a:ext cx="12640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1 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.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서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버</a:t>
            </a:r>
            <a:endParaRPr lang="en-US" altLang="ko-KR" sz="14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endParaRPr lang="en-US" altLang="ko-KR" sz="14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7685953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995781" y="145266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메뉴</a:t>
            </a:r>
            <a:r>
              <a:rPr lang="ko-KR" altLang="en-US" sz="1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얼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Design Project</a:t>
            </a:r>
            <a:endParaRPr lang="ko-KR" altLang="en-US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28596" y="928676"/>
            <a:ext cx="77867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실행</a:t>
            </a:r>
            <a:endParaRPr lang="en-US" altLang="ko-KR" b="1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Server</a:t>
            </a:r>
            <a:r>
              <a:rPr lang="ko-KR" altLang="en-US" dirty="0" smtClean="0"/>
              <a:t>의 실행은 </a:t>
            </a:r>
            <a:r>
              <a:rPr lang="en-US" altLang="ko-KR" dirty="0" err="1" smtClean="0"/>
              <a:t>cygwin</a:t>
            </a:r>
            <a:r>
              <a:rPr lang="ko-KR" altLang="en-US" dirty="0" smtClean="0"/>
              <a:t>을 이용하여 </a:t>
            </a:r>
            <a:r>
              <a:rPr lang="en-US" altLang="ko-KR" dirty="0" smtClean="0"/>
              <a:t>server.exe</a:t>
            </a:r>
            <a:r>
              <a:rPr lang="ko-KR" altLang="en-US" dirty="0" smtClean="0"/>
              <a:t>를 실행하면 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때</a:t>
            </a:r>
            <a:r>
              <a:rPr lang="en-US" altLang="ko-KR" dirty="0" smtClean="0"/>
              <a:t>, server</a:t>
            </a:r>
            <a:r>
              <a:rPr lang="ko-KR" altLang="en-US" dirty="0" smtClean="0"/>
              <a:t>가 이용하는 </a:t>
            </a:r>
            <a:r>
              <a:rPr lang="en-US" altLang="ko-KR" dirty="0" smtClean="0"/>
              <a:t>PORT</a:t>
            </a:r>
            <a:r>
              <a:rPr lang="ko-KR" altLang="en-US" dirty="0" smtClean="0"/>
              <a:t>를 할당해주어야 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커맨드 </a:t>
            </a:r>
            <a:r>
              <a:rPr lang="en-US" altLang="ko-KR" dirty="0" smtClean="0"/>
              <a:t>: ./server.exe 10002 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49293176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851920" y="2410599"/>
            <a:ext cx="18722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728716" y="2464609"/>
            <a:ext cx="16936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메뉴얼</a:t>
            </a:r>
            <a:endParaRPr lang="ko-KR" altLang="en-US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347864" y="2196609"/>
            <a:ext cx="504056" cy="404614"/>
          </a:xfrm>
          <a:prstGeom prst="rect">
            <a:avLst/>
          </a:prstGeom>
          <a:solidFill>
            <a:srgbClr val="E00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365124" y="2222009"/>
            <a:ext cx="4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02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72132" y="2928940"/>
            <a:ext cx="1264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2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 .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클라이언트</a:t>
            </a:r>
            <a:endParaRPr lang="en-US" altLang="ko-KR" sz="14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7685953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995781" y="145266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메뉴</a:t>
            </a:r>
            <a:r>
              <a:rPr lang="ko-KR" altLang="en-US" sz="1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얼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Design Project</a:t>
            </a:r>
            <a:endParaRPr lang="ko-KR" altLang="en-US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28596" y="928676"/>
            <a:ext cx="77867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실행</a:t>
            </a:r>
            <a:endParaRPr lang="en-US" altLang="ko-KR" b="1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Client</a:t>
            </a:r>
            <a:r>
              <a:rPr lang="ko-KR" altLang="en-US" dirty="0" smtClean="0"/>
              <a:t>의 실행은 </a:t>
            </a:r>
            <a:r>
              <a:rPr lang="en-US" altLang="ko-KR" dirty="0" err="1" smtClean="0"/>
              <a:t>CentOS</a:t>
            </a:r>
            <a:r>
              <a:rPr lang="ko-KR" altLang="en-US" dirty="0" smtClean="0"/>
              <a:t>를 이용하여 </a:t>
            </a:r>
            <a:r>
              <a:rPr lang="en-US" altLang="ko-KR" dirty="0" smtClean="0"/>
              <a:t>user.exe</a:t>
            </a:r>
            <a:r>
              <a:rPr lang="ko-KR" altLang="en-US" dirty="0" smtClean="0"/>
              <a:t>를 실행하면 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커맨드 </a:t>
            </a:r>
            <a:r>
              <a:rPr lang="en-US" altLang="ko-KR" dirty="0" smtClean="0"/>
              <a:t>: ./user.exe</a:t>
            </a:r>
            <a:endParaRPr lang="en-US" altLang="ko-KR" dirty="0" smtClean="0"/>
          </a:p>
        </p:txBody>
      </p:sp>
    </p:spTree>
    <p:extLst>
      <p:ext uri="{BB962C8B-B14F-4D97-AF65-F5344CB8AC3E}">
        <p14:creationId xmlns="" xmlns:p14="http://schemas.microsoft.com/office/powerpoint/2010/main" val="249293176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995781" y="145266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메뉴</a:t>
            </a:r>
            <a:r>
              <a:rPr lang="ko-KR" altLang="en-US" sz="1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얼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Design Project</a:t>
            </a:r>
            <a:endParaRPr lang="ko-KR" altLang="en-US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28596" y="928676"/>
            <a:ext cx="77867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로그</a:t>
            </a:r>
            <a:r>
              <a:rPr lang="ko-KR" altLang="en-US" b="1" dirty="0" smtClean="0"/>
              <a:t>인</a:t>
            </a:r>
            <a:endParaRPr lang="en-US" altLang="ko-KR" b="1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로그인은</a:t>
            </a:r>
            <a:r>
              <a:rPr lang="ko-KR" altLang="en-US" dirty="0" smtClean="0"/>
              <a:t> 명령어를 통해 </a:t>
            </a:r>
            <a:r>
              <a:rPr lang="en-US" altLang="ko-KR" dirty="0" smtClean="0"/>
              <a:t>server</a:t>
            </a:r>
            <a:r>
              <a:rPr lang="ko-KR" altLang="en-US" dirty="0" smtClean="0"/>
              <a:t>에 접속하여 현재 접속중인 </a:t>
            </a:r>
            <a:r>
              <a:rPr lang="en-US" altLang="ko-KR" dirty="0" smtClean="0"/>
              <a:t>user</a:t>
            </a:r>
            <a:r>
              <a:rPr lang="ko-KR" altLang="en-US" dirty="0" smtClean="0"/>
              <a:t>들의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를 받아온다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이때</a:t>
            </a:r>
            <a:r>
              <a:rPr lang="en-US" altLang="ko-KR" dirty="0" smtClean="0"/>
              <a:t>, ID</a:t>
            </a:r>
            <a:r>
              <a:rPr lang="ko-KR" altLang="en-US" dirty="0" smtClean="0"/>
              <a:t>를 입력해야 한다</a:t>
            </a:r>
            <a:r>
              <a:rPr lang="en-US" altLang="ko-KR" dirty="0" smtClean="0"/>
              <a:t>. ID</a:t>
            </a:r>
            <a:r>
              <a:rPr lang="ko-KR" altLang="en-US" dirty="0" smtClean="0"/>
              <a:t>를 입력한 후에는 서버의 </a:t>
            </a:r>
            <a:r>
              <a:rPr lang="en-US" altLang="ko-KR" dirty="0" smtClean="0"/>
              <a:t>IP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PORT</a:t>
            </a:r>
            <a:r>
              <a:rPr lang="ko-KR" altLang="en-US" dirty="0" smtClean="0"/>
              <a:t>를 입력해야 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커맨드 </a:t>
            </a:r>
            <a:r>
              <a:rPr lang="en-US" altLang="ko-KR" dirty="0" smtClean="0"/>
              <a:t>: @LOGIN(login) ID/</a:t>
            </a:r>
            <a:r>
              <a:rPr lang="ko-KR" altLang="en-US" dirty="0" smtClean="0"/>
              <a:t>서버의 </a:t>
            </a:r>
            <a:r>
              <a:rPr lang="en-US" altLang="ko-KR" dirty="0" smtClean="0"/>
              <a:t>IP/</a:t>
            </a:r>
            <a:r>
              <a:rPr lang="ko-KR" altLang="en-US" dirty="0" smtClean="0"/>
              <a:t>서버의 </a:t>
            </a:r>
            <a:r>
              <a:rPr lang="en-US" altLang="ko-KR" dirty="0" smtClean="0"/>
              <a:t>PORT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Ex) @login Kim/192.169.21.48/10002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49293176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995781" y="145266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메뉴</a:t>
            </a:r>
            <a:r>
              <a:rPr lang="ko-KR" altLang="en-US" sz="1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얼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Design Project</a:t>
            </a:r>
            <a:endParaRPr lang="ko-KR" altLang="en-US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28596" y="928676"/>
            <a:ext cx="77867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초대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방개설</a:t>
            </a:r>
            <a:r>
              <a:rPr lang="en-US" altLang="ko-KR" b="1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로그인을</a:t>
            </a:r>
            <a:r>
              <a:rPr lang="ko-KR" altLang="en-US" dirty="0" smtClean="0"/>
              <a:t> 하게 되면 </a:t>
            </a:r>
            <a:r>
              <a:rPr lang="en-US" altLang="ko-KR" dirty="0" smtClean="0"/>
              <a:t>server</a:t>
            </a:r>
            <a:r>
              <a:rPr lang="ko-KR" altLang="en-US" dirty="0" smtClean="0"/>
              <a:t>로부터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를 받아온다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user</a:t>
            </a:r>
            <a:r>
              <a:rPr lang="ko-KR" altLang="en-US" dirty="0" smtClean="0"/>
              <a:t>정보를 이용하여 초대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방개설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할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총 </a:t>
            </a:r>
            <a:r>
              <a:rPr lang="en-US" altLang="ko-KR" dirty="0" smtClean="0"/>
              <a:t>30</a:t>
            </a:r>
            <a:r>
              <a:rPr lang="ko-KR" altLang="en-US" dirty="0" smtClean="0"/>
              <a:t>명까지 가능하다</a:t>
            </a:r>
            <a:r>
              <a:rPr lang="en-US" altLang="ko-KR" dirty="0" smtClean="0"/>
              <a:t>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커맨드 </a:t>
            </a:r>
            <a:r>
              <a:rPr lang="en-US" altLang="ko-KR" dirty="0" smtClean="0"/>
              <a:t>: @INVITE(invite) User ID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Ex) @invite JSR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이때</a:t>
            </a:r>
            <a:r>
              <a:rPr lang="en-US" altLang="ko-KR" dirty="0" smtClean="0"/>
              <a:t>, JSR</a:t>
            </a:r>
            <a:r>
              <a:rPr lang="ko-KR" altLang="en-US" dirty="0" smtClean="0"/>
              <a:t>이 이미 채팅을 하고 있으면 방개설이 되지 않는다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방이 개설되면 방에 있는 </a:t>
            </a:r>
            <a:r>
              <a:rPr lang="en-US" altLang="ko-KR" dirty="0" smtClean="0"/>
              <a:t>user </a:t>
            </a:r>
            <a:r>
              <a:rPr lang="ko-KR" altLang="en-US" dirty="0" smtClean="0"/>
              <a:t>누구든 </a:t>
            </a:r>
            <a:r>
              <a:rPr lang="en-US" altLang="ko-KR" dirty="0" smtClean="0"/>
              <a:t>invite</a:t>
            </a:r>
            <a:r>
              <a:rPr lang="ko-KR" altLang="en-US" dirty="0" smtClean="0"/>
              <a:t>명령어를 써서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에 있는 </a:t>
            </a:r>
            <a:r>
              <a:rPr lang="en-US" altLang="ko-KR" dirty="0" smtClean="0"/>
              <a:t>user</a:t>
            </a:r>
            <a:r>
              <a:rPr lang="ko-KR" altLang="en-US" dirty="0" smtClean="0"/>
              <a:t>를 초대 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49293176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995781" y="145266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메뉴</a:t>
            </a:r>
            <a:r>
              <a:rPr lang="ko-KR" altLang="en-US" sz="1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얼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Design Project</a:t>
            </a:r>
            <a:endParaRPr lang="ko-KR" altLang="en-US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28596" y="928676"/>
            <a:ext cx="77867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갱신</a:t>
            </a:r>
            <a:endParaRPr lang="en-US" altLang="ko-KR" b="1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로그인을</a:t>
            </a:r>
            <a:r>
              <a:rPr lang="ko-KR" altLang="en-US" dirty="0" smtClean="0"/>
              <a:t> 하게 되면 갱신 명령어를 사용 할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갱신 명령을 입력하게 되면 </a:t>
            </a:r>
            <a:r>
              <a:rPr lang="en-US" altLang="ko-KR" dirty="0" smtClean="0"/>
              <a:t>server</a:t>
            </a:r>
            <a:r>
              <a:rPr lang="ko-KR" altLang="en-US" dirty="0" smtClean="0"/>
              <a:t>로부터 갱신된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를 받아오게 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커맨드 </a:t>
            </a:r>
            <a:r>
              <a:rPr lang="en-US" altLang="ko-KR" dirty="0" smtClean="0"/>
              <a:t>: @RENEW(renew)</a:t>
            </a:r>
            <a:endParaRPr lang="en-US" altLang="ko-KR" dirty="0" smtClean="0"/>
          </a:p>
        </p:txBody>
      </p:sp>
    </p:spTree>
    <p:extLst>
      <p:ext uri="{BB962C8B-B14F-4D97-AF65-F5344CB8AC3E}">
        <p14:creationId xmlns="" xmlns:p14="http://schemas.microsoft.com/office/powerpoint/2010/main" val="249293176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995936" y="2419107"/>
            <a:ext cx="1656184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978648" y="2470428"/>
            <a:ext cx="16936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세부내용</a:t>
            </a:r>
            <a:endParaRPr lang="ko-KR" altLang="en-US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91880" y="2205117"/>
            <a:ext cx="504056" cy="404614"/>
          </a:xfrm>
          <a:prstGeom prst="rect">
            <a:avLst/>
          </a:prstGeom>
          <a:solidFill>
            <a:srgbClr val="E00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521840" y="2230517"/>
            <a:ext cx="4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03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72132" y="2928940"/>
            <a:ext cx="12640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1 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.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서버</a:t>
            </a:r>
            <a:endParaRPr lang="en-US" altLang="ko-KR" sz="14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endParaRPr lang="en-US" altLang="ko-KR" sz="14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7685953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995781" y="145266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세부내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용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Design Project</a:t>
            </a:r>
            <a:endParaRPr lang="ko-KR" altLang="en-US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353758344" descr="EMB00000df8571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785800"/>
            <a:ext cx="7534039" cy="1000132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571472" y="2214560"/>
            <a:ext cx="7286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User</a:t>
            </a:r>
            <a:r>
              <a:rPr lang="ko-KR" altLang="en-US" dirty="0" smtClean="0"/>
              <a:t>로부터 소켓연결 요청대기</a:t>
            </a:r>
            <a:endParaRPr lang="en-US" altLang="ko-KR" dirty="0" smtClean="0"/>
          </a:p>
          <a:p>
            <a:r>
              <a:rPr lang="ko-KR" altLang="en-US" dirty="0" smtClean="0"/>
              <a:t>사용자가 없는 최초의 상태이므로 빈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출력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49293176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15970" y="3336252"/>
            <a:ext cx="16936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Design Project</a:t>
            </a:r>
            <a:endParaRPr lang="ko-KR" altLang="en-US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824810" y="1574524"/>
            <a:ext cx="66711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899592" y="1574524"/>
            <a:ext cx="1789314" cy="0"/>
          </a:xfrm>
          <a:prstGeom prst="line">
            <a:avLst/>
          </a:prstGeom>
          <a:ln w="57150">
            <a:solidFill>
              <a:srgbClr val="E0086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899592" y="3291830"/>
            <a:ext cx="6672251" cy="140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706614" y="3291830"/>
            <a:ext cx="1789314" cy="0"/>
          </a:xfrm>
          <a:prstGeom prst="line">
            <a:avLst/>
          </a:prstGeom>
          <a:ln w="57150">
            <a:solidFill>
              <a:srgbClr val="E0086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03446" y="1298836"/>
            <a:ext cx="1693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목차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06798" y="1801435"/>
            <a:ext cx="93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01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개요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35717" y="1801435"/>
            <a:ext cx="1135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02 </a:t>
            </a:r>
            <a:r>
              <a:rPr lang="ko-KR" altLang="en-US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메뉴얼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23221" y="1801435"/>
            <a:ext cx="1344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03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세부내용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549242" y="1801435"/>
            <a:ext cx="0" cy="98736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5576352" y="1801435"/>
            <a:ext cx="0" cy="98736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2489947" y="2145572"/>
            <a:ext cx="27140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4413338" y="2145572"/>
            <a:ext cx="27140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6332082" y="2145572"/>
            <a:ext cx="27140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450246" y="2360065"/>
            <a:ext cx="1264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1 .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서버</a:t>
            </a:r>
            <a:endParaRPr lang="en-US" altLang="ko-KR" sz="14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endParaRPr lang="en-US" altLang="ko-KR" sz="14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2.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클라이언트</a:t>
            </a:r>
            <a:endParaRPr lang="en-US" altLang="ko-KR" sz="14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413337" y="2358915"/>
            <a:ext cx="12640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1 .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서버</a:t>
            </a:r>
            <a:endParaRPr lang="en-US" altLang="ko-KR" sz="14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endParaRPr lang="en-US" altLang="ko-KR" sz="14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2.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클라이언트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45702" y="2340294"/>
            <a:ext cx="1264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1 .</a:t>
            </a: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구현내용</a:t>
            </a:r>
            <a:endParaRPr lang="en-US" altLang="ko-KR" sz="14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endParaRPr lang="en-US" altLang="ko-KR" sz="14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2.</a:t>
            </a: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메시지포맷</a:t>
            </a:r>
            <a:endParaRPr lang="en-US" altLang="ko-KR" sz="14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0670545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995781" y="145266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세부내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용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Design Project</a:t>
            </a:r>
            <a:endParaRPr lang="ko-KR" altLang="en-US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8369" name="_x353597336" descr="EMB00000df8571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500047"/>
            <a:ext cx="7858180" cy="3033529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42844" y="3786196"/>
            <a:ext cx="83582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User</a:t>
            </a:r>
            <a:r>
              <a:rPr lang="ko-KR" altLang="en-US" dirty="0" smtClean="0"/>
              <a:t>로부터 </a:t>
            </a:r>
            <a:r>
              <a:rPr lang="en-US" altLang="ko-KR" dirty="0" smtClean="0"/>
              <a:t>request message</a:t>
            </a:r>
            <a:r>
              <a:rPr lang="ko-KR" altLang="en-US" dirty="0" smtClean="0"/>
              <a:t>를 받고 몇 번째 사용자인지를 체크하고 최초의 사용자인 경우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ID, PORT, IP</a:t>
            </a:r>
            <a:r>
              <a:rPr lang="ko-KR" altLang="en-US" dirty="0" smtClean="0"/>
              <a:t>를 삽입한다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최초의 사용자가 아닌 경우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에 정보들을 삽입하기 이전에 </a:t>
            </a:r>
            <a:r>
              <a:rPr lang="en-US" altLang="ko-KR" dirty="0" smtClean="0"/>
              <a:t>ID</a:t>
            </a:r>
            <a:r>
              <a:rPr lang="ko-KR" altLang="en-US" dirty="0" smtClean="0"/>
              <a:t>에 대한 중복 체크를 실시하고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ID,PORT,IP</a:t>
            </a:r>
            <a:r>
              <a:rPr lang="ko-KR" altLang="en-US" dirty="0" smtClean="0"/>
              <a:t>를 삽입한다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49293176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995781" y="145266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세부내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용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Design Project</a:t>
            </a:r>
            <a:endParaRPr lang="ko-KR" altLang="en-US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041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0417" name="_x353598376" descr="EMB00000df8571c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500048"/>
            <a:ext cx="7547355" cy="2900368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428596" y="3643320"/>
            <a:ext cx="7215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접속한 </a:t>
            </a:r>
            <a:r>
              <a:rPr lang="en-US" altLang="ko-KR" dirty="0" smtClean="0"/>
              <a:t>User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ID</a:t>
            </a:r>
            <a:r>
              <a:rPr lang="ko-KR" altLang="en-US" dirty="0" smtClean="0"/>
              <a:t>가 중복인 상황이 발생하면 </a:t>
            </a:r>
            <a:r>
              <a:rPr lang="en-US" altLang="ko-KR" dirty="0" smtClean="0"/>
              <a:t>Error message </a:t>
            </a:r>
          </a:p>
          <a:p>
            <a:r>
              <a:rPr lang="en-US" altLang="ko-KR" dirty="0" smtClean="0"/>
              <a:t>(ID overlap)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response message</a:t>
            </a:r>
            <a:r>
              <a:rPr lang="ko-KR" altLang="en-US" dirty="0" smtClean="0"/>
              <a:t>로 보내고 해당 </a:t>
            </a:r>
            <a:r>
              <a:rPr lang="en-US" altLang="ko-KR" dirty="0" smtClean="0"/>
              <a:t>user</a:t>
            </a:r>
            <a:r>
              <a:rPr lang="ko-KR" altLang="en-US" dirty="0" smtClean="0"/>
              <a:t>와의 접속을 끊는다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49293176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995781" y="145266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세부내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용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Design Project</a:t>
            </a:r>
            <a:endParaRPr lang="ko-KR" altLang="en-US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041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85720" y="714363"/>
            <a:ext cx="828680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Connection close </a:t>
            </a:r>
            <a:r>
              <a:rPr lang="en-US" altLang="ko-KR" b="1" dirty="0" err="1" smtClean="0"/>
              <a:t>algoritm</a:t>
            </a:r>
            <a:endParaRPr lang="en-US" altLang="ko-KR" b="1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List</a:t>
            </a:r>
            <a:r>
              <a:rPr lang="ko-KR" altLang="en-US" dirty="0" smtClean="0"/>
              <a:t>에 있는 여러 </a:t>
            </a:r>
            <a:r>
              <a:rPr lang="en-US" altLang="ko-KR" dirty="0" smtClean="0"/>
              <a:t>user</a:t>
            </a:r>
            <a:r>
              <a:rPr lang="ko-KR" altLang="en-US" dirty="0" smtClean="0"/>
              <a:t>중 누군가 연결을 종료하였다면 </a:t>
            </a:r>
            <a:r>
              <a:rPr lang="en-US" altLang="ko-KR" dirty="0" smtClean="0"/>
              <a:t>(ex. 1~30</a:t>
            </a:r>
            <a:r>
              <a:rPr lang="ko-KR" altLang="en-US" dirty="0" smtClean="0"/>
              <a:t>번 </a:t>
            </a:r>
            <a:r>
              <a:rPr lang="en-US" altLang="ko-KR" dirty="0" smtClean="0"/>
              <a:t>user</a:t>
            </a:r>
            <a:r>
              <a:rPr lang="ko-KR" altLang="en-US" dirty="0" smtClean="0"/>
              <a:t>중 </a:t>
            </a:r>
            <a:r>
              <a:rPr lang="en-US" altLang="ko-KR" dirty="0" smtClean="0"/>
              <a:t>5</a:t>
            </a:r>
            <a:r>
              <a:rPr lang="ko-KR" altLang="en-US" dirty="0" smtClean="0"/>
              <a:t>번 </a:t>
            </a:r>
            <a:r>
              <a:rPr lang="en-US" altLang="ko-KR" dirty="0" smtClean="0"/>
              <a:t>user</a:t>
            </a:r>
            <a:r>
              <a:rPr lang="ko-KR" altLang="en-US" dirty="0" smtClean="0"/>
              <a:t>가 연결을 종료한 상황</a:t>
            </a:r>
            <a:r>
              <a:rPr lang="en-US" altLang="ko-KR" dirty="0" smtClean="0"/>
              <a:t>) </a:t>
            </a:r>
            <a:r>
              <a:rPr lang="ko-KR" altLang="en-US" dirty="0" smtClean="0"/>
              <a:t>비어있는 상태가 되는 </a:t>
            </a:r>
            <a:r>
              <a:rPr lang="en-US" altLang="ko-KR" dirty="0" smtClean="0"/>
              <a:t>5</a:t>
            </a:r>
            <a:r>
              <a:rPr lang="ko-KR" altLang="en-US" dirty="0" smtClean="0"/>
              <a:t>번째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의 자리를 연결중인 </a:t>
            </a:r>
            <a:r>
              <a:rPr lang="en-US" altLang="ko-KR" dirty="0" smtClean="0"/>
              <a:t>user</a:t>
            </a:r>
            <a:r>
              <a:rPr lang="ko-KR" altLang="en-US" dirty="0" smtClean="0"/>
              <a:t>중 가장 마지막 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예시 에서의 </a:t>
            </a:r>
            <a:r>
              <a:rPr lang="en-US" altLang="ko-KR" dirty="0" smtClean="0"/>
              <a:t>30</a:t>
            </a:r>
            <a:r>
              <a:rPr lang="ko-KR" altLang="en-US" dirty="0" smtClean="0"/>
              <a:t>번째 </a:t>
            </a:r>
            <a:r>
              <a:rPr lang="en-US" altLang="ko-KR" dirty="0" smtClean="0"/>
              <a:t>user)</a:t>
            </a:r>
            <a:r>
              <a:rPr lang="ko-KR" altLang="en-US" dirty="0" smtClean="0"/>
              <a:t>가 비어있는 </a:t>
            </a:r>
            <a:r>
              <a:rPr lang="en-US" altLang="ko-KR" dirty="0" smtClean="0"/>
              <a:t>5</a:t>
            </a:r>
            <a:r>
              <a:rPr lang="ko-KR" altLang="en-US" dirty="0" smtClean="0"/>
              <a:t>번 자리의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로 이동한다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List</a:t>
            </a:r>
            <a:r>
              <a:rPr lang="ko-KR" altLang="en-US" dirty="0" smtClean="0"/>
              <a:t>의 마지막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를 갖는 </a:t>
            </a:r>
            <a:r>
              <a:rPr lang="en-US" altLang="ko-KR" dirty="0" smtClean="0"/>
              <a:t>user</a:t>
            </a:r>
            <a:r>
              <a:rPr lang="ko-KR" altLang="en-US" dirty="0" smtClean="0"/>
              <a:t>가 종료한 상황이라면 해당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IP,PORT,PORT</a:t>
            </a:r>
            <a:r>
              <a:rPr lang="ko-KR" altLang="en-US" dirty="0" smtClean="0"/>
              <a:t>의 값을 초기화한 후에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의 값을 하나 낮춘다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</p:spTree>
    <p:extLst>
      <p:ext uri="{BB962C8B-B14F-4D97-AF65-F5344CB8AC3E}">
        <p14:creationId xmlns="" xmlns:p14="http://schemas.microsoft.com/office/powerpoint/2010/main" val="249293176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995936" y="2419107"/>
            <a:ext cx="1656184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978648" y="2470428"/>
            <a:ext cx="16936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세부내용</a:t>
            </a:r>
            <a:endParaRPr lang="ko-KR" altLang="en-US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91880" y="2205117"/>
            <a:ext cx="504056" cy="404614"/>
          </a:xfrm>
          <a:prstGeom prst="rect">
            <a:avLst/>
          </a:prstGeom>
          <a:solidFill>
            <a:srgbClr val="E00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521840" y="2230517"/>
            <a:ext cx="4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03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72132" y="2928940"/>
            <a:ext cx="12640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2 .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클라이언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트</a:t>
            </a:r>
            <a:endParaRPr lang="en-US" altLang="ko-KR" sz="14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endParaRPr lang="en-US" altLang="ko-KR" sz="14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7685953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995781" y="145266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세부내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용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Design Project</a:t>
            </a:r>
            <a:endParaRPr lang="ko-KR" altLang="en-US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353598136" descr="EMB00000df8571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571486"/>
            <a:ext cx="6858048" cy="1821956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000100" y="2857502"/>
            <a:ext cx="6858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서버에 접속하려 할 때 로그인 명령어의 인자가 잘못 </a:t>
            </a:r>
            <a:r>
              <a:rPr lang="ko-KR" altLang="en-US" dirty="0" err="1" smtClean="0"/>
              <a:t>됬을</a:t>
            </a:r>
            <a:r>
              <a:rPr lang="ko-KR" altLang="en-US" dirty="0" smtClean="0"/>
              <a:t> 경우 에러메시지를 출력한다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49293176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995781" y="145266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세부내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용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Design Project</a:t>
            </a:r>
            <a:endParaRPr lang="ko-KR" altLang="en-US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57158" y="2643188"/>
            <a:ext cx="6858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로그인 </a:t>
            </a:r>
            <a:r>
              <a:rPr lang="en-US" altLang="ko-KR" dirty="0" smtClean="0"/>
              <a:t>ID</a:t>
            </a:r>
            <a:r>
              <a:rPr lang="ko-KR" altLang="en-US" dirty="0" smtClean="0"/>
              <a:t>가 중복되면 서버가 응답메시지로 에러메시지 </a:t>
            </a:r>
            <a:endParaRPr lang="en-US" altLang="ko-KR" dirty="0" smtClean="0"/>
          </a:p>
          <a:p>
            <a:r>
              <a:rPr lang="en-US" altLang="ko-KR" dirty="0" smtClean="0"/>
              <a:t>“ID overlap”</a:t>
            </a:r>
            <a:r>
              <a:rPr lang="ko-KR" altLang="en-US" dirty="0" smtClean="0"/>
              <a:t>을 보낸다</a:t>
            </a:r>
            <a:endParaRPr lang="ko-KR" altLang="en-US" dirty="0"/>
          </a:p>
        </p:txBody>
      </p:sp>
      <p:sp>
        <p:nvSpPr>
          <p:cNvPr id="645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4513" name="_x353597896" descr="EMB00000df8572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571486"/>
            <a:ext cx="7215238" cy="16722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49293176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995781" y="145266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세부내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용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Design Project</a:t>
            </a:r>
            <a:endParaRPr lang="ko-KR" altLang="en-US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2844" y="3286130"/>
            <a:ext cx="8358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서버와 연결이 되면 서버는 응답메시지로 현재 서버와 연결된 </a:t>
            </a:r>
            <a:r>
              <a:rPr lang="en-US" altLang="ko-KR" dirty="0" smtClean="0"/>
              <a:t>user</a:t>
            </a:r>
            <a:r>
              <a:rPr lang="ko-KR" altLang="en-US" dirty="0" smtClean="0"/>
              <a:t>들에 대한 </a:t>
            </a:r>
            <a:r>
              <a:rPr lang="en-US" altLang="ko-KR" dirty="0" smtClean="0"/>
              <a:t>ID LIST</a:t>
            </a:r>
            <a:r>
              <a:rPr lang="ko-KR" altLang="en-US" dirty="0" smtClean="0"/>
              <a:t>를 전송한다</a:t>
            </a:r>
            <a:r>
              <a:rPr lang="en-US" altLang="ko-KR" dirty="0" smtClean="0"/>
              <a:t>. User</a:t>
            </a:r>
            <a:r>
              <a:rPr lang="ko-KR" altLang="en-US" dirty="0" smtClean="0"/>
              <a:t>의 채팅 대기화면에서 이 </a:t>
            </a:r>
            <a:r>
              <a:rPr lang="en-US" altLang="ko-KR" dirty="0" smtClean="0"/>
              <a:t>ID LIST</a:t>
            </a:r>
            <a:r>
              <a:rPr lang="ko-KR" altLang="en-US" dirty="0" smtClean="0"/>
              <a:t>를 화면에 출력해준다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45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6561" name="_x353599576" descr="EMB00000df8572b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500048"/>
            <a:ext cx="7286676" cy="25977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49293176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995781" y="145266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세부내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용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Design Project</a:t>
            </a:r>
            <a:endParaRPr lang="ko-KR" altLang="en-US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4282" y="2214560"/>
            <a:ext cx="8358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HJY</a:t>
            </a:r>
            <a:r>
              <a:rPr lang="ko-KR" altLang="en-US" dirty="0" smtClean="0"/>
              <a:t>라는 타 유저를 </a:t>
            </a:r>
            <a:r>
              <a:rPr lang="en-US" altLang="ko-KR" dirty="0" smtClean="0"/>
              <a:t>invite</a:t>
            </a:r>
            <a:r>
              <a:rPr lang="ko-KR" altLang="en-US" dirty="0" smtClean="0"/>
              <a:t>명령어로 초대한 장면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채팅방이</a:t>
            </a:r>
            <a:r>
              <a:rPr lang="ko-KR" altLang="en-US" dirty="0" smtClean="0"/>
              <a:t> 생성된다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45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86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8609" name="_x353599576" descr="EMB00000df8572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642924"/>
            <a:ext cx="7786710" cy="11216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49293176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995781" y="145266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세부내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용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Design Project</a:t>
            </a:r>
            <a:endParaRPr lang="ko-KR" altLang="en-US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45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86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065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0657" name="_x353599496" descr="EMB00000df85731"/>
          <p:cNvPicPr>
            <a:picLocks noChangeAspect="1" noChangeArrowheads="1"/>
          </p:cNvPicPr>
          <p:nvPr/>
        </p:nvPicPr>
        <p:blipFill>
          <a:blip r:embed="rId3"/>
          <a:srcRect b="32448"/>
          <a:stretch>
            <a:fillRect/>
          </a:stretch>
        </p:blipFill>
        <p:spPr bwMode="auto">
          <a:xfrm>
            <a:off x="142844" y="500048"/>
            <a:ext cx="6643702" cy="2974239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42844" y="3857634"/>
            <a:ext cx="800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채팅방에</a:t>
            </a:r>
            <a:r>
              <a:rPr lang="ko-KR" altLang="en-US" dirty="0" smtClean="0"/>
              <a:t> 이미 있는 유저를 </a:t>
            </a:r>
            <a:r>
              <a:rPr lang="ko-KR" altLang="en-US" dirty="0" err="1" smtClean="0"/>
              <a:t>초대시</a:t>
            </a:r>
            <a:r>
              <a:rPr lang="ko-KR" altLang="en-US" dirty="0" smtClean="0"/>
              <a:t> 에러메시지 출력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49293176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995781" y="145266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세부내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용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Design Project</a:t>
            </a:r>
            <a:endParaRPr lang="ko-KR" altLang="en-US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45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86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065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4282" y="3000378"/>
            <a:ext cx="8001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채팅방에서</a:t>
            </a:r>
            <a:r>
              <a:rPr lang="ko-KR" altLang="en-US" dirty="0" smtClean="0"/>
              <a:t> 대화는 요청메시지로 주고받는다</a:t>
            </a:r>
            <a:endParaRPr lang="en-US" altLang="ko-KR" dirty="0" smtClean="0"/>
          </a:p>
          <a:p>
            <a:r>
              <a:rPr lang="en-US" altLang="ko-KR" dirty="0" smtClean="0"/>
              <a:t>CHAT</a:t>
            </a:r>
            <a:r>
              <a:rPr lang="ko-KR" altLang="en-US" dirty="0" smtClean="0"/>
              <a:t>이라는 요청헤더를 받으면 채팅내용으로 인지한다</a:t>
            </a:r>
            <a:endParaRPr lang="ko-KR" altLang="en-US" dirty="0"/>
          </a:p>
        </p:txBody>
      </p:sp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4753" name="_x353599736" descr="EMB00000df8573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500048"/>
            <a:ext cx="8132883" cy="22145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49293176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995936" y="2419107"/>
            <a:ext cx="1656184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978648" y="2470428"/>
            <a:ext cx="16936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개요</a:t>
            </a:r>
            <a:endParaRPr lang="ko-KR" altLang="en-US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91880" y="2205117"/>
            <a:ext cx="504056" cy="404614"/>
          </a:xfrm>
          <a:prstGeom prst="rect">
            <a:avLst/>
          </a:prstGeom>
          <a:solidFill>
            <a:srgbClr val="E00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521840" y="2230517"/>
            <a:ext cx="4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01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72132" y="2928940"/>
            <a:ext cx="12640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1 .</a:t>
            </a: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구현내용</a:t>
            </a:r>
            <a:endParaRPr lang="en-US" altLang="ko-KR" sz="14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endParaRPr lang="en-US" altLang="ko-KR" sz="14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7685953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995781" y="145266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세부내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용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Design Project</a:t>
            </a:r>
            <a:endParaRPr lang="ko-KR" altLang="en-US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45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86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065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42844" y="3282741"/>
            <a:ext cx="800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채팅방에</a:t>
            </a:r>
            <a:r>
              <a:rPr lang="ko-KR" altLang="en-US" dirty="0" smtClean="0"/>
              <a:t> 참여하고 있는 유저가 나가면 </a:t>
            </a:r>
            <a:r>
              <a:rPr lang="en-US" altLang="ko-KR" dirty="0" smtClean="0"/>
              <a:t>exit one user 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2707" name="_x353599496" descr="EMB00000df8573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571486"/>
            <a:ext cx="7858180" cy="23378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49293176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995781" y="145266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세부내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용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Design Project</a:t>
            </a:r>
            <a:endParaRPr lang="ko-KR" altLang="en-US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45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86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065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68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6801" name="_x353599416" descr="EMB00000df8574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500048"/>
            <a:ext cx="6786610" cy="40945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49293176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995781" y="145266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세부내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용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Design Project</a:t>
            </a:r>
            <a:endParaRPr lang="ko-KR" altLang="en-US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45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86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065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68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28596" y="714362"/>
            <a:ext cx="80724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userlist</a:t>
            </a:r>
            <a:r>
              <a:rPr lang="ko-KR" altLang="en-US" dirty="0" err="1" smtClean="0"/>
              <a:t>명령어시</a:t>
            </a:r>
            <a:r>
              <a:rPr lang="ko-KR" altLang="en-US" dirty="0" smtClean="0"/>
              <a:t> 서버에서 받아온 </a:t>
            </a:r>
            <a:r>
              <a:rPr lang="en-US" altLang="ko-KR" dirty="0" smtClean="0"/>
              <a:t>ID LIST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user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INFO </a:t>
            </a:r>
            <a:r>
              <a:rPr lang="ko-KR" altLang="en-US" dirty="0" smtClean="0"/>
              <a:t>구조체</a:t>
            </a:r>
            <a:r>
              <a:rPr lang="en-US" altLang="ko-KR" dirty="0" smtClean="0"/>
              <a:t>(ID,IP,PORT</a:t>
            </a:r>
            <a:r>
              <a:rPr lang="ko-KR" altLang="en-US" dirty="0" smtClean="0"/>
              <a:t>에 대한 정보가 있음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넣어 모든 구조체 배열값을 출력한다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Invite</a:t>
            </a:r>
            <a:r>
              <a:rPr lang="ko-KR" altLang="en-US" dirty="0" err="1" smtClean="0"/>
              <a:t>명령어시</a:t>
            </a:r>
            <a:r>
              <a:rPr lang="ko-KR" altLang="en-US" dirty="0" smtClean="0"/>
              <a:t> 해당 유저와 </a:t>
            </a:r>
            <a:r>
              <a:rPr lang="en-US" altLang="ko-KR" dirty="0" smtClean="0"/>
              <a:t>connection</a:t>
            </a:r>
            <a:r>
              <a:rPr lang="ko-KR" altLang="en-US" dirty="0" smtClean="0"/>
              <a:t>을 하고 현 채팅방에 있는 모든 유저와 </a:t>
            </a:r>
            <a:r>
              <a:rPr lang="en-US" altLang="ko-KR" dirty="0" smtClean="0"/>
              <a:t>connection</a:t>
            </a:r>
            <a:r>
              <a:rPr lang="ko-KR" altLang="en-US" dirty="0" smtClean="0"/>
              <a:t>을 한다</a:t>
            </a:r>
            <a:r>
              <a:rPr lang="en-US" altLang="ko-KR" dirty="0" smtClean="0"/>
              <a:t>. User</a:t>
            </a:r>
            <a:r>
              <a:rPr lang="ko-KR" altLang="en-US" dirty="0" smtClean="0"/>
              <a:t>간 </a:t>
            </a:r>
            <a:r>
              <a:rPr lang="en-US" altLang="ko-KR" dirty="0" smtClean="0"/>
              <a:t>request, response message</a:t>
            </a:r>
            <a:r>
              <a:rPr lang="ko-KR" altLang="en-US" dirty="0" smtClean="0"/>
              <a:t>는 각각 </a:t>
            </a:r>
            <a:r>
              <a:rPr lang="en-US" altLang="ko-KR" dirty="0" err="1" smtClean="0"/>
              <a:t>requestForUser</a:t>
            </a:r>
            <a:r>
              <a:rPr lang="en-US" altLang="ko-KR" dirty="0" smtClean="0"/>
              <a:t>(), </a:t>
            </a:r>
            <a:r>
              <a:rPr lang="en-US" altLang="ko-KR" dirty="0" err="1" smtClean="0"/>
              <a:t>responseForUser</a:t>
            </a:r>
            <a:r>
              <a:rPr lang="en-US" altLang="ko-KR" dirty="0" smtClean="0"/>
              <a:t>()</a:t>
            </a:r>
            <a:r>
              <a:rPr lang="ko-KR" altLang="en-US" dirty="0" smtClean="0"/>
              <a:t>함수로 포맷을 만들고 전송한다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ReadUserRequest</a:t>
            </a:r>
            <a:r>
              <a:rPr lang="en-US" altLang="ko-KR" dirty="0" smtClean="0"/>
              <a:t>(), </a:t>
            </a:r>
            <a:r>
              <a:rPr lang="en-US" altLang="ko-KR" dirty="0" err="1" smtClean="0"/>
              <a:t>readUserResponse</a:t>
            </a:r>
            <a:r>
              <a:rPr lang="en-US" altLang="ko-KR" dirty="0" smtClean="0"/>
              <a:t>()</a:t>
            </a:r>
            <a:r>
              <a:rPr lang="ko-KR" altLang="en-US" dirty="0" smtClean="0"/>
              <a:t>함수로 받은 메시지를 해석해서 </a:t>
            </a:r>
            <a:r>
              <a:rPr lang="en-US" altLang="ko-KR" dirty="0" smtClean="0"/>
              <a:t>user</a:t>
            </a:r>
            <a:r>
              <a:rPr lang="ko-KR" altLang="en-US" dirty="0" smtClean="0"/>
              <a:t>간 소통할 수 있게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49293176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851920" y="2410599"/>
            <a:ext cx="18722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838260" y="2427734"/>
            <a:ext cx="1693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감사합니다</a:t>
            </a:r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320143" y="2235236"/>
            <a:ext cx="614671" cy="354092"/>
          </a:xfrm>
          <a:prstGeom prst="rect">
            <a:avLst/>
          </a:prstGeom>
          <a:solidFill>
            <a:srgbClr val="E00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5489981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23528" y="258522"/>
            <a:ext cx="7949398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211750" y="123494"/>
            <a:ext cx="899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개요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265763" y="140816"/>
            <a:ext cx="45719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Design Project</a:t>
            </a:r>
            <a:endParaRPr lang="ko-KR" altLang="en-US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97327" y="515386"/>
            <a:ext cx="4960491" cy="45340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642924"/>
            <a:ext cx="4714908" cy="4277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66494586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23528" y="258522"/>
            <a:ext cx="7949398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211750" y="123494"/>
            <a:ext cx="899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개요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265763" y="140816"/>
            <a:ext cx="45719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Design Project</a:t>
            </a:r>
            <a:endParaRPr lang="ko-KR" altLang="en-US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97327" y="515386"/>
            <a:ext cx="5460557" cy="45340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3" y="642924"/>
            <a:ext cx="5242723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66494586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995936" y="2419107"/>
            <a:ext cx="1656184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978648" y="2470428"/>
            <a:ext cx="16936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개요</a:t>
            </a:r>
            <a:endParaRPr lang="ko-KR" altLang="en-US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91880" y="2205117"/>
            <a:ext cx="504056" cy="404614"/>
          </a:xfrm>
          <a:prstGeom prst="rect">
            <a:avLst/>
          </a:prstGeom>
          <a:solidFill>
            <a:srgbClr val="E00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521840" y="2230517"/>
            <a:ext cx="4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01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72132" y="2928940"/>
            <a:ext cx="1264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2.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메시지포맷</a:t>
            </a:r>
            <a:endParaRPr lang="en-US" altLang="ko-KR" sz="14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7685953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23528" y="258522"/>
            <a:ext cx="7949398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211750" y="123494"/>
            <a:ext cx="899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개요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265763" y="140816"/>
            <a:ext cx="45719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Design Project</a:t>
            </a:r>
            <a:endParaRPr lang="ko-KR" altLang="en-US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28596" y="571486"/>
            <a:ext cx="8072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유저</a:t>
            </a:r>
            <a:r>
              <a:rPr lang="en-US" altLang="ko-KR" b="1" dirty="0" smtClean="0"/>
              <a:t>(client) &lt;-&gt; </a:t>
            </a:r>
            <a:r>
              <a:rPr lang="ko-KR" altLang="en-US" b="1" dirty="0" err="1" smtClean="0"/>
              <a:t>로그인서버</a:t>
            </a:r>
            <a:r>
              <a:rPr lang="en-US" altLang="ko-KR" b="1" dirty="0" smtClean="0"/>
              <a:t>(server)</a:t>
            </a:r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00034" y="1071552"/>
            <a:ext cx="6429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1) </a:t>
            </a:r>
            <a:r>
              <a:rPr lang="ko-KR" altLang="en-US" sz="1600" dirty="0" smtClean="0"/>
              <a:t>클라이언트 메시지 포맷</a:t>
            </a:r>
            <a:endParaRPr lang="ko-KR" alt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571472" y="1571618"/>
            <a:ext cx="77867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LOGIN(RENEW) version : </a:t>
            </a:r>
            <a:r>
              <a:rPr lang="ko-KR" altLang="en-US" dirty="0" smtClean="0"/>
              <a:t>요청헤더에 해당</a:t>
            </a:r>
            <a:r>
              <a:rPr lang="en-US" altLang="ko-KR" dirty="0" smtClean="0"/>
              <a:t>. </a:t>
            </a:r>
            <a:r>
              <a:rPr lang="ko-KR" altLang="en-US" dirty="0" smtClean="0"/>
              <a:t>서버에게 </a:t>
            </a:r>
            <a:r>
              <a:rPr lang="en-US" altLang="ko-KR" dirty="0" smtClean="0"/>
              <a:t>LOGIN(</a:t>
            </a:r>
            <a:r>
              <a:rPr lang="ko-KR" altLang="en-US" dirty="0" smtClean="0"/>
              <a:t>서버접속</a:t>
            </a:r>
            <a:r>
              <a:rPr lang="en-US" altLang="ko-KR" dirty="0" smtClean="0"/>
              <a:t>)</a:t>
            </a:r>
            <a:r>
              <a:rPr lang="ko-KR" altLang="en-US" dirty="0" smtClean="0"/>
              <a:t>과</a:t>
            </a:r>
            <a:endParaRPr lang="en-US" altLang="ko-KR" dirty="0" smtClean="0"/>
          </a:p>
          <a:p>
            <a:r>
              <a:rPr lang="en-US" altLang="ko-KR" dirty="0" smtClean="0"/>
              <a:t>	</a:t>
            </a:r>
            <a:r>
              <a:rPr lang="en-US" altLang="ko-KR" dirty="0" smtClean="0"/>
              <a:t>	          RENEW(</a:t>
            </a:r>
            <a:r>
              <a:rPr lang="ko-KR" altLang="en-US" dirty="0" smtClean="0"/>
              <a:t>유저목록을 받아옴</a:t>
            </a:r>
            <a:r>
              <a:rPr lang="en-US" altLang="ko-KR" dirty="0" smtClean="0"/>
              <a:t>) </a:t>
            </a:r>
            <a:r>
              <a:rPr lang="ko-KR" altLang="en-US" dirty="0" smtClean="0"/>
              <a:t>중 어떠한 일을 할 </a:t>
            </a:r>
            <a:r>
              <a:rPr lang="en-US" altLang="ko-KR" dirty="0" smtClean="0"/>
              <a:t>		          </a:t>
            </a:r>
            <a:r>
              <a:rPr lang="ko-KR" altLang="en-US" dirty="0" smtClean="0"/>
              <a:t>것인지 전달함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		          Version</a:t>
            </a:r>
            <a:r>
              <a:rPr lang="ko-KR" altLang="en-US" dirty="0" smtClean="0"/>
              <a:t>은 현재 채팅서버 버전을 의미한다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="" xmlns:p14="http://schemas.microsoft.com/office/powerpoint/2010/main" val="166494586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23528" y="258522"/>
            <a:ext cx="7949398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42910" y="1571618"/>
            <a:ext cx="77867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version OK(ERROR) : </a:t>
            </a:r>
            <a:r>
              <a:rPr lang="ko-KR" altLang="en-US" dirty="0" smtClean="0"/>
              <a:t>응답헤더에 해당</a:t>
            </a:r>
            <a:r>
              <a:rPr lang="en-US" altLang="ko-KR" dirty="0" smtClean="0"/>
              <a:t>. </a:t>
            </a:r>
            <a:r>
              <a:rPr lang="ko-KR" altLang="en-US" dirty="0" smtClean="0"/>
              <a:t>클라이언트의 요청헤더인 </a:t>
            </a:r>
            <a:r>
              <a:rPr lang="en-US" altLang="ko-KR" dirty="0" smtClean="0"/>
              <a:t>LOGIN, 		     RENEW</a:t>
            </a:r>
            <a:r>
              <a:rPr lang="ko-KR" altLang="en-US" dirty="0" smtClean="0"/>
              <a:t>에 대해 오류가 없으면 </a:t>
            </a:r>
            <a:r>
              <a:rPr lang="en-US" altLang="ko-KR" dirty="0" smtClean="0"/>
              <a:t>OK </a:t>
            </a:r>
            <a:r>
              <a:rPr lang="ko-KR" altLang="en-US" dirty="0" smtClean="0"/>
              <a:t>상태로 알려주며</a:t>
            </a:r>
            <a:r>
              <a:rPr lang="en-US" altLang="ko-KR" dirty="0" smtClean="0"/>
              <a:t>, 		     </a:t>
            </a:r>
            <a:r>
              <a:rPr lang="ko-KR" altLang="en-US" dirty="0" smtClean="0"/>
              <a:t>현재 접속중인 </a:t>
            </a:r>
            <a:r>
              <a:rPr lang="en-US" altLang="ko-KR" dirty="0" smtClean="0"/>
              <a:t>ID list(ID/IP/PORT)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body</a:t>
            </a:r>
            <a:r>
              <a:rPr lang="ko-KR" altLang="en-US" dirty="0" smtClean="0"/>
              <a:t>부분으로 </a:t>
            </a:r>
            <a:r>
              <a:rPr lang="en-US" altLang="ko-KR" dirty="0" smtClean="0"/>
              <a:t>		     </a:t>
            </a:r>
            <a:r>
              <a:rPr lang="ko-KR" altLang="en-US" dirty="0" smtClean="0"/>
              <a:t>전송한다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실패한 경우 </a:t>
            </a:r>
            <a:r>
              <a:rPr lang="en-US" altLang="ko-KR" dirty="0" smtClean="0"/>
              <a:t>ERROR</a:t>
            </a:r>
            <a:r>
              <a:rPr lang="ko-KR" altLang="en-US" dirty="0" smtClean="0"/>
              <a:t>상태로 </a:t>
            </a:r>
            <a:r>
              <a:rPr lang="en-US" altLang="ko-KR" dirty="0" smtClean="0"/>
              <a:t>body</a:t>
            </a:r>
            <a:r>
              <a:rPr lang="ko-KR" altLang="en-US" dirty="0" smtClean="0"/>
              <a:t>부분에 에</a:t>
            </a:r>
            <a:r>
              <a:rPr lang="en-US" altLang="ko-KR" dirty="0" smtClean="0"/>
              <a:t>		     </a:t>
            </a:r>
            <a:r>
              <a:rPr lang="ko-KR" altLang="en-US" dirty="0" err="1" smtClean="0"/>
              <a:t>러</a:t>
            </a:r>
            <a:r>
              <a:rPr lang="ko-KR" altLang="en-US" dirty="0" smtClean="0"/>
              <a:t> 메시지를 전송</a:t>
            </a:r>
            <a:endParaRPr lang="en-US" altLang="ko-KR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642910" y="3143254"/>
            <a:ext cx="6786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Content_Length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서버 쪽 헤더의 총 길이 </a:t>
            </a:r>
            <a:r>
              <a:rPr lang="en-US" altLang="ko-KR" dirty="0" smtClean="0"/>
              <a:t>(Byte)</a:t>
            </a:r>
            <a:endParaRPr lang="en-US" altLang="ko-KR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642910" y="3786196"/>
            <a:ext cx="7572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메시지 </a:t>
            </a:r>
            <a:r>
              <a:rPr lang="en-US" altLang="ko-KR" dirty="0" smtClean="0"/>
              <a:t>Body : OK </a:t>
            </a:r>
            <a:r>
              <a:rPr lang="ko-KR" altLang="en-US" dirty="0" smtClean="0"/>
              <a:t>상태면 </a:t>
            </a:r>
            <a:r>
              <a:rPr lang="en-US" altLang="ko-KR" dirty="0" smtClean="0"/>
              <a:t>ID list(ID/IP/PORT)</a:t>
            </a:r>
            <a:r>
              <a:rPr lang="ko-KR" altLang="en-US" dirty="0" smtClean="0"/>
              <a:t>를 포함해서 보내주고</a:t>
            </a:r>
            <a:r>
              <a:rPr lang="en-US" altLang="ko-KR" dirty="0" smtClean="0"/>
              <a:t>, </a:t>
            </a:r>
            <a:r>
              <a:rPr lang="en-US" altLang="ko-KR" dirty="0" smtClean="0"/>
              <a:t>		       ERROR</a:t>
            </a:r>
            <a:r>
              <a:rPr lang="ko-KR" altLang="en-US" dirty="0" smtClean="0"/>
              <a:t>상태면 에러 메시지를 전송</a:t>
            </a:r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211750" y="123494"/>
            <a:ext cx="899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개요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265763" y="140816"/>
            <a:ext cx="45719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Design Project</a:t>
            </a:r>
            <a:endParaRPr lang="ko-KR" altLang="en-US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28596" y="571486"/>
            <a:ext cx="8072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유저</a:t>
            </a:r>
            <a:r>
              <a:rPr lang="en-US" altLang="ko-KR" b="1" dirty="0" smtClean="0"/>
              <a:t>(client) &lt;-&gt; </a:t>
            </a:r>
            <a:r>
              <a:rPr lang="ko-KR" altLang="en-US" b="1" dirty="0" err="1" smtClean="0"/>
              <a:t>로그인서버</a:t>
            </a:r>
            <a:r>
              <a:rPr lang="en-US" altLang="ko-KR" b="1" dirty="0" smtClean="0"/>
              <a:t>(server)</a:t>
            </a:r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00034" y="1071552"/>
            <a:ext cx="6429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2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서버 메시지 포맷</a:t>
            </a:r>
            <a:endParaRPr lang="ko-KR" altLang="en-US" sz="1600" dirty="0"/>
          </a:p>
        </p:txBody>
      </p:sp>
    </p:spTree>
    <p:extLst>
      <p:ext uri="{BB962C8B-B14F-4D97-AF65-F5344CB8AC3E}">
        <p14:creationId xmlns="" xmlns:p14="http://schemas.microsoft.com/office/powerpoint/2010/main" val="166494586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23528" y="258522"/>
            <a:ext cx="7949398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211750" y="123494"/>
            <a:ext cx="899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개요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265763" y="140816"/>
            <a:ext cx="45719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Design Project</a:t>
            </a:r>
            <a:endParaRPr lang="ko-KR" altLang="en-US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28596" y="571486"/>
            <a:ext cx="8072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유저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서버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클라이언트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간 메시지 포맷</a:t>
            </a:r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00034" y="1071552"/>
            <a:ext cx="6429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1) </a:t>
            </a:r>
            <a:r>
              <a:rPr lang="ko-KR" altLang="en-US" sz="1600" dirty="0" smtClean="0"/>
              <a:t>클라이언트</a:t>
            </a:r>
            <a:r>
              <a:rPr lang="en-US" altLang="ko-KR" sz="1600" dirty="0" smtClean="0"/>
              <a:t>(connect</a:t>
            </a:r>
            <a:r>
              <a:rPr lang="ko-KR" altLang="en-US" sz="1600" dirty="0" smtClean="0"/>
              <a:t>요청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 메시지 포맷</a:t>
            </a:r>
            <a:endParaRPr lang="ko-KR" alt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642910" y="1571618"/>
            <a:ext cx="81439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INVITE(MUST,CHAT) version : </a:t>
            </a:r>
            <a:r>
              <a:rPr lang="ko-KR" altLang="en-US" dirty="0" smtClean="0"/>
              <a:t>요청헤더에 해당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	</a:t>
            </a:r>
            <a:r>
              <a:rPr lang="en-US" altLang="ko-KR" dirty="0" smtClean="0"/>
              <a:t>INVITE(</a:t>
            </a:r>
            <a:r>
              <a:rPr lang="ko-KR" altLang="en-US" dirty="0" smtClean="0"/>
              <a:t>해당 사용자를 </a:t>
            </a:r>
            <a:r>
              <a:rPr lang="ko-KR" altLang="en-US" dirty="0" err="1" smtClean="0"/>
              <a:t>채팅방에</a:t>
            </a:r>
            <a:r>
              <a:rPr lang="ko-KR" altLang="en-US" dirty="0" smtClean="0"/>
              <a:t> 초대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	</a:t>
            </a:r>
            <a:r>
              <a:rPr lang="en-US" altLang="ko-KR" dirty="0" smtClean="0"/>
              <a:t>MUST(</a:t>
            </a:r>
            <a:r>
              <a:rPr lang="ko-KR" altLang="en-US" dirty="0" smtClean="0"/>
              <a:t>해당 사용자가 다른 </a:t>
            </a:r>
            <a:r>
              <a:rPr lang="ko-KR" altLang="en-US" dirty="0" err="1" smtClean="0"/>
              <a:t>채팅방에</a:t>
            </a:r>
            <a:r>
              <a:rPr lang="ko-KR" altLang="en-US" dirty="0" smtClean="0"/>
              <a:t> 있더라도 강제로 </a:t>
            </a:r>
            <a:r>
              <a:rPr lang="en-US" altLang="ko-KR" dirty="0" smtClean="0"/>
              <a:t>Connection</a:t>
            </a:r>
          </a:p>
          <a:p>
            <a:r>
              <a:rPr lang="en-US" altLang="ko-KR" dirty="0" smtClean="0"/>
              <a:t>	</a:t>
            </a:r>
            <a:r>
              <a:rPr lang="en-US" altLang="ko-KR" dirty="0" smtClean="0"/>
              <a:t>CHAT(</a:t>
            </a:r>
            <a:r>
              <a:rPr lang="ko-KR" altLang="en-US" dirty="0" err="1" smtClean="0"/>
              <a:t>채팅방에</a:t>
            </a:r>
            <a:r>
              <a:rPr lang="ko-KR" altLang="en-US" dirty="0" smtClean="0"/>
              <a:t> 메시지를 보냄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	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 중 어떤 일을 할지 서버에 전달한다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ID : </a:t>
            </a:r>
            <a:r>
              <a:rPr lang="ko-KR" altLang="en-US" dirty="0" smtClean="0"/>
              <a:t>유저의 </a:t>
            </a:r>
            <a:r>
              <a:rPr lang="en-US" altLang="ko-KR" dirty="0" smtClean="0"/>
              <a:t>ID </a:t>
            </a:r>
            <a:r>
              <a:rPr lang="ko-KR" altLang="en-US" dirty="0" smtClean="0"/>
              <a:t>정보에 대한 헤더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Content-Length : </a:t>
            </a:r>
            <a:r>
              <a:rPr lang="ko-KR" altLang="en-US" dirty="0" smtClean="0"/>
              <a:t>클라이언트 메시지 포맷의 총 길이</a:t>
            </a:r>
            <a:r>
              <a:rPr lang="en-US" altLang="ko-KR" dirty="0" smtClean="0"/>
              <a:t>(Byte)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Body : Invite</a:t>
            </a:r>
            <a:r>
              <a:rPr lang="ko-KR" altLang="en-US" dirty="0" smtClean="0"/>
              <a:t>일 경우 자신의 방에 속한 </a:t>
            </a:r>
            <a:r>
              <a:rPr lang="en-US" altLang="ko-KR" dirty="0" smtClean="0"/>
              <a:t>ID list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Body</a:t>
            </a:r>
            <a:r>
              <a:rPr lang="ko-KR" altLang="en-US" dirty="0" smtClean="0"/>
              <a:t>에 포함시키고</a:t>
            </a:r>
            <a:endParaRPr lang="en-US" altLang="ko-KR" dirty="0" smtClean="0"/>
          </a:p>
          <a:p>
            <a:r>
              <a:rPr lang="en-US" altLang="ko-KR" dirty="0" smtClean="0"/>
              <a:t>         Chat</a:t>
            </a:r>
            <a:r>
              <a:rPr lang="ko-KR" altLang="en-US" dirty="0" smtClean="0"/>
              <a:t>일 경우 채팅방에 보낼 채팅</a:t>
            </a:r>
            <a:endParaRPr lang="en-US" altLang="ko-KR" dirty="0" smtClean="0"/>
          </a:p>
        </p:txBody>
      </p:sp>
    </p:spTree>
    <p:extLst>
      <p:ext uri="{BB962C8B-B14F-4D97-AF65-F5344CB8AC3E}">
        <p14:creationId xmlns="" xmlns:p14="http://schemas.microsoft.com/office/powerpoint/2010/main" val="166494586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</TotalTime>
  <Words>830</Words>
  <Application>Microsoft Office PowerPoint</Application>
  <PresentationFormat>화면 슬라이드 쇼(16:9)</PresentationFormat>
  <Paragraphs>194</Paragraphs>
  <Slides>33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굴림</vt:lpstr>
      <vt:lpstr>Arial</vt:lpstr>
      <vt:lpstr>10X10 Bold</vt:lpstr>
      <vt:lpstr>10X10</vt:lpstr>
      <vt:lpstr>맑은 고딕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이예은</dc:creator>
  <cp:lastModifiedBy>허재영</cp:lastModifiedBy>
  <cp:revision>71</cp:revision>
  <dcterms:created xsi:type="dcterms:W3CDTF">2015-03-17T10:14:13Z</dcterms:created>
  <dcterms:modified xsi:type="dcterms:W3CDTF">2016-06-09T11:15:30Z</dcterms:modified>
</cp:coreProperties>
</file>